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58" r:id="rId5"/>
    <p:sldId id="270" r:id="rId6"/>
    <p:sldId id="262" r:id="rId7"/>
    <p:sldId id="272" r:id="rId8"/>
    <p:sldId id="261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BD30-E5F1-47EF-9B3F-01174F06C442}" type="datetimeFigureOut">
              <a:rPr lang="en-US" smtClean="0"/>
              <a:pPr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0279-BD60-48BA-944A-809E5CFBE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rgbClr val="FFC000"/>
          </a:solidFill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5000" endA="50" endPos="85000" dir="5400000" sy="-100000" algn="bl" rotWithShape="0"/>
          </a:effectLst>
          <a:latin typeface="Berlin Sans FB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ln>
            <a:solidFill>
              <a:sysClr val="windowText" lastClr="000000"/>
            </a:solidFill>
          </a:ln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ln>
            <a:solidFill>
              <a:sysClr val="windowText" lastClr="000000"/>
            </a:solidFill>
          </a:ln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ln>
            <a:solidFill>
              <a:sysClr val="windowText" lastClr="000000"/>
            </a:solidFill>
          </a:ln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ln>
            <a:solidFill>
              <a:sysClr val="windowText" lastClr="000000"/>
            </a:solidFill>
          </a:ln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ln>
            <a:solidFill>
              <a:sysClr val="windowText" lastClr="000000"/>
            </a:solidFill>
          </a:ln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3150"/>
            <a:ext cx="7772400" cy="1847850"/>
          </a:xfrm>
        </p:spPr>
        <p:txBody>
          <a:bodyPr>
            <a:noAutofit/>
          </a:bodyPr>
          <a:lstStyle/>
          <a:p>
            <a:r>
              <a:rPr lang="en-US" sz="8800" dirty="0" smtClean="0"/>
              <a:t>Introduction to Programming</a:t>
            </a:r>
            <a:endParaRPr lang="en-US" sz="8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Programming Cycle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Problem Definition </a:t>
            </a:r>
            <a:r>
              <a:rPr lang="en-US" dirty="0" smtClean="0">
                <a:solidFill>
                  <a:schemeClr val="bg1"/>
                </a:solidFill>
              </a:rPr>
              <a:t>– the investigation and separation of the problem in smaller related units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Program Designing </a:t>
            </a:r>
            <a:r>
              <a:rPr lang="en-US" dirty="0" smtClean="0">
                <a:solidFill>
                  <a:schemeClr val="bg1"/>
                </a:solidFill>
              </a:rPr>
              <a:t>– includes the formation of an algorithm such as flowcharting and a pseudo-code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Encoding/Coding</a:t>
            </a:r>
            <a:r>
              <a:rPr lang="en-US" dirty="0" smtClean="0">
                <a:solidFill>
                  <a:schemeClr val="bg1"/>
                </a:solidFill>
              </a:rPr>
              <a:t> – enter the coded instructions into the computer system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Validation</a:t>
            </a:r>
            <a:r>
              <a:rPr lang="en-US" dirty="0" smtClean="0">
                <a:solidFill>
                  <a:schemeClr val="bg1"/>
                </a:solidFill>
              </a:rPr>
              <a:t> – testing of solution design with a set of data and correcting the errors if present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Programming Cycle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Verification</a:t>
            </a:r>
            <a:r>
              <a:rPr lang="en-US" dirty="0" smtClean="0">
                <a:solidFill>
                  <a:schemeClr val="bg1"/>
                </a:solidFill>
              </a:rPr>
              <a:t> – running a program in order to verify the accuracy and workability of the solution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Debugging</a:t>
            </a:r>
            <a:r>
              <a:rPr lang="en-US" dirty="0" smtClean="0">
                <a:solidFill>
                  <a:schemeClr val="bg1"/>
                </a:solidFill>
              </a:rPr>
              <a:t> – process of identifying, locating and correcting the errors in solution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Documentation</a:t>
            </a:r>
            <a:r>
              <a:rPr lang="en-US" dirty="0" smtClean="0">
                <a:solidFill>
                  <a:schemeClr val="bg1"/>
                </a:solidFill>
              </a:rPr>
              <a:t> – it is the records of the program for later application, variables are defined and comments are placed and are informative</a:t>
            </a:r>
          </a:p>
          <a:p>
            <a:pPr algn="just"/>
            <a:r>
              <a:rPr lang="en-US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Explanation</a:t>
            </a:r>
            <a:r>
              <a:rPr lang="en-US" dirty="0" smtClean="0">
                <a:solidFill>
                  <a:schemeClr val="bg1"/>
                </a:solidFill>
              </a:rPr>
              <a:t> – explaining the program for the people who will use it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A computer, (also known as a PC) </a:t>
            </a: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 a programmable</a:t>
            </a:r>
            <a:r>
              <a:rPr lang="en-US" sz="36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 machine that receives input, stores and </a:t>
            </a: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manipulates data</a:t>
            </a:r>
            <a:r>
              <a:rPr lang="en-US" sz="36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and provides output in a useful format</a:t>
            </a: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3124200"/>
            <a:ext cx="349469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A computer, derived from its name, can perform calculations and can make logical decisions.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A computer runs millions or billions faster than human beings.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0511-0703-2013-45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810000"/>
            <a:ext cx="3833280" cy="2743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computer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</a:rPr>
              <a:t>A computer program </a:t>
            </a: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 </a:t>
            </a:r>
            <a:r>
              <a:rPr lang="en-US" sz="36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 sequence of instructions written to perform a specified task for a computer.</a:t>
            </a:r>
            <a:r>
              <a:rPr lang="en-US" sz="3600" baseline="300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 computer requires programs to function, typically executing the program's instructions in a central processor.</a:t>
            </a:r>
            <a:r>
              <a:rPr lang="en-US" sz="3600" baseline="300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 program has an executable form that the computer can use directly to execute the instructions.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computer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same program in its human-readable source code form, from which executable programs are derived (e.g., compiled), enables a programmer to study and develop its algorithms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Computer programs may be categorized along functional lines: system software and application software. Two or more computer programs may run simultaneously on one computer, a process known as multitasking.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computer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</a:rPr>
              <a:t>Computer programming </a:t>
            </a:r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 the process of designing, writing, testing, troubleshooting, and maintaining the source code of computer programs.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computer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>
                <a:solidFill>
                  <a:schemeClr val="bg1"/>
                </a:solidFill>
              </a:rPr>
              <a:t>source code is written in a programming language. The purpose of programming is to create a program that exhibits a certain desired </a:t>
            </a:r>
            <a:r>
              <a:rPr lang="en-US" sz="3600" dirty="0" smtClean="0">
                <a:solidFill>
                  <a:schemeClr val="bg1"/>
                </a:solidFill>
              </a:rPr>
              <a:t>behavior. </a:t>
            </a:r>
            <a:r>
              <a:rPr lang="en-US" sz="3600" dirty="0">
                <a:solidFill>
                  <a:schemeClr val="bg1"/>
                </a:solidFill>
              </a:rPr>
              <a:t>The process of writing source code often requires expertise in many different subjects, including knowledge of the application domain, specialized algorithms and formal logic.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  <a:p>
            <a:pPr algn="just"/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programmer?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</a:rPr>
              <a:t>A programmer </a:t>
            </a:r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 someone who writes computer software. </a:t>
            </a:r>
            <a:r>
              <a:rPr lang="en-US" sz="4000" dirty="0" smtClean="0">
                <a:solidFill>
                  <a:schemeClr val="bg1"/>
                </a:solidFill>
              </a:rPr>
              <a:t>A programmer can be referred </a:t>
            </a:r>
            <a:r>
              <a:rPr lang="en-US" sz="4000" dirty="0">
                <a:solidFill>
                  <a:schemeClr val="bg1"/>
                </a:solidFill>
              </a:rPr>
              <a:t>to a specialist in one area of computer programming or to a generalist who writes code for many kinds of </a:t>
            </a:r>
            <a:r>
              <a:rPr lang="en-US" sz="4000" dirty="0" smtClean="0">
                <a:solidFill>
                  <a:schemeClr val="bg1"/>
                </a:solidFill>
              </a:rPr>
              <a:t>software.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</a:rPr>
              <a:t>A programmer also </a:t>
            </a:r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writes the computer source codes.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n-US" dirty="0" smtClean="0"/>
              <a:t>A programming language </a:t>
            </a:r>
            <a:r>
              <a:rPr lang="en-US" dirty="0" smtClean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 an artificial language designed to express computations that can be performed by a machine, particularly a computer.</a:t>
            </a:r>
          </a:p>
          <a:p>
            <a:pPr algn="just"/>
            <a:r>
              <a:rPr lang="en-US" dirty="0"/>
              <a:t>Programming languages can be used to create programs that control the behavior of a machine, to express algorithms precisely, or as a mode of human communication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288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Programming</vt:lpstr>
      <vt:lpstr>What is a computer?</vt:lpstr>
      <vt:lpstr>What is a computer?</vt:lpstr>
      <vt:lpstr>What is a computer program?</vt:lpstr>
      <vt:lpstr>What is a computer program?</vt:lpstr>
      <vt:lpstr>What is computer programming?</vt:lpstr>
      <vt:lpstr>What is computer programming?</vt:lpstr>
      <vt:lpstr>What is a programmer?</vt:lpstr>
      <vt:lpstr>What is a programming language?</vt:lpstr>
      <vt:lpstr>The Programming Cycle Processes</vt:lpstr>
      <vt:lpstr>The Programming Cycle Processes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St. Andrew</cp:lastModifiedBy>
  <cp:revision>42</cp:revision>
  <dcterms:created xsi:type="dcterms:W3CDTF">2011-01-17T01:42:05Z</dcterms:created>
  <dcterms:modified xsi:type="dcterms:W3CDTF">2008-01-10T19:43:34Z</dcterms:modified>
</cp:coreProperties>
</file>