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8" r:id="rId3"/>
    <p:sldId id="299" r:id="rId4"/>
    <p:sldId id="301" r:id="rId5"/>
    <p:sldId id="262" r:id="rId6"/>
    <p:sldId id="289" r:id="rId7"/>
    <p:sldId id="291" r:id="rId8"/>
    <p:sldId id="292" r:id="rId9"/>
    <p:sldId id="293" r:id="rId10"/>
    <p:sldId id="294" r:id="rId11"/>
    <p:sldId id="295" r:id="rId12"/>
    <p:sldId id="296" r:id="rId13"/>
    <p:sldId id="302" r:id="rId14"/>
    <p:sldId id="303" r:id="rId15"/>
    <p:sldId id="305" r:id="rId16"/>
    <p:sldId id="306" r:id="rId17"/>
    <p:sldId id="304" r:id="rId18"/>
    <p:sldId id="307" r:id="rId19"/>
    <p:sldId id="308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45" d="100"/>
          <a:sy n="45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43000" y="685800"/>
            <a:ext cx="731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/>
              <a:t>In algebra, what do you call symbols like "x" and "y" , as in 3x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 + 2y ?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Animated_math_m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819400"/>
            <a:ext cx="4152900" cy="32702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EXPRESSIONS</a:t>
            </a:r>
            <a:endParaRPr lang="en-US" sz="4800" dirty="0"/>
          </a:p>
        </p:txBody>
      </p:sp>
      <p:pic>
        <p:nvPicPr>
          <p:cNvPr id="4" name="Picture 3" descr="coputype3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191000"/>
            <a:ext cx="2119313" cy="2119313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66800" y="1676400"/>
            <a:ext cx="7315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 smtClean="0"/>
              <a:t>If you pass an expression to a variable, the expression is evaluated and the variable is set to that value.</a:t>
            </a:r>
            <a:endParaRPr lang="en-US"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LET x = 500 + (10 * 7) </a:t>
            </a:r>
          </a:p>
          <a:p>
            <a:pPr>
              <a:buNone/>
            </a:pPr>
            <a:r>
              <a:rPr lang="en-US" sz="4000" dirty="0" smtClean="0"/>
              <a:t>PRINT x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Output:</a:t>
            </a:r>
          </a:p>
          <a:p>
            <a:pPr>
              <a:buNone/>
            </a:pPr>
            <a:r>
              <a:rPr lang="en-US" sz="4000" dirty="0" smtClean="0"/>
              <a:t>570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221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Plus, you can have both variables and numbers in an expression.</a:t>
            </a:r>
          </a:p>
          <a:p>
            <a:pPr>
              <a:buNone/>
            </a:pPr>
            <a:r>
              <a:rPr lang="en-US" sz="4000" dirty="0" smtClean="0"/>
              <a:t>X = 100</a:t>
            </a:r>
          </a:p>
          <a:p>
            <a:pPr>
              <a:buNone/>
            </a:pPr>
            <a:r>
              <a:rPr lang="en-US" sz="4000" dirty="0" smtClean="0"/>
              <a:t>Y = X * 7</a:t>
            </a:r>
          </a:p>
          <a:p>
            <a:pPr>
              <a:buNone/>
            </a:pPr>
            <a:r>
              <a:rPr lang="en-US" sz="4000" dirty="0" smtClean="0"/>
              <a:t>PRINT Y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Output:</a:t>
            </a:r>
          </a:p>
          <a:p>
            <a:pPr>
              <a:buNone/>
            </a:pPr>
            <a:r>
              <a:rPr lang="en-US" sz="4000" dirty="0" smtClean="0"/>
              <a:t>700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221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Plus, you can have both variables and numbers in an expression.</a:t>
            </a:r>
          </a:p>
          <a:p>
            <a:pPr>
              <a:buNone/>
            </a:pPr>
            <a:r>
              <a:rPr lang="en-US" sz="4000" dirty="0" smtClean="0"/>
              <a:t>X = 100</a:t>
            </a:r>
          </a:p>
          <a:p>
            <a:pPr>
              <a:buNone/>
            </a:pPr>
            <a:r>
              <a:rPr lang="en-US" sz="4000" dirty="0" smtClean="0"/>
              <a:t>Y = X * 7</a:t>
            </a:r>
          </a:p>
          <a:p>
            <a:pPr>
              <a:buNone/>
            </a:pPr>
            <a:r>
              <a:rPr lang="en-US" sz="4000" dirty="0" smtClean="0"/>
              <a:t>PRINT Y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Output:</a:t>
            </a:r>
          </a:p>
          <a:p>
            <a:pPr>
              <a:buNone/>
            </a:pPr>
            <a:r>
              <a:rPr lang="en-US" sz="4000" dirty="0" smtClean="0"/>
              <a:t>700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1</a:t>
            </a:r>
          </a:p>
          <a:p>
            <a:pPr>
              <a:buNone/>
            </a:pPr>
            <a:r>
              <a:rPr lang="en-US" sz="4000" dirty="0" smtClean="0"/>
              <a:t> Create a program that will convert 100 mg to g.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LET GRAM = 1000</a:t>
            </a:r>
          </a:p>
          <a:p>
            <a:pPr>
              <a:buNone/>
            </a:pPr>
            <a:r>
              <a:rPr lang="en-US" sz="4000" dirty="0" smtClean="0"/>
              <a:t>LET MG = 100</a:t>
            </a:r>
          </a:p>
          <a:p>
            <a:pPr>
              <a:buNone/>
            </a:pPr>
            <a:r>
              <a:rPr lang="en-US" sz="4000" dirty="0" smtClean="0"/>
              <a:t>LET RESULT = MG / GRAM</a:t>
            </a:r>
          </a:p>
          <a:p>
            <a:pPr>
              <a:buNone/>
            </a:pPr>
            <a:r>
              <a:rPr lang="en-US" sz="4000" dirty="0" smtClean="0"/>
              <a:t>PRINT RESULT</a:t>
            </a:r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1</a:t>
            </a:r>
          </a:p>
          <a:p>
            <a:pPr>
              <a:buNone/>
            </a:pPr>
            <a:r>
              <a:rPr lang="en-US" sz="4000" dirty="0" smtClean="0"/>
              <a:t> Create a program that will convert 100 mg to g.</a:t>
            </a:r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0"/>
            <a:ext cx="6286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OUTPUT</a:t>
            </a:r>
          </a:p>
          <a:p>
            <a:pPr>
              <a:buNone/>
            </a:pPr>
            <a:r>
              <a:rPr lang="en-US" sz="4000" dirty="0" smtClean="0"/>
              <a:t> Create a program that will convert 100 mg to g.</a:t>
            </a:r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14600"/>
            <a:ext cx="62579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221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2</a:t>
            </a:r>
          </a:p>
          <a:p>
            <a:pPr>
              <a:buNone/>
            </a:pPr>
            <a:r>
              <a:rPr lang="en-US" sz="4000" dirty="0" smtClean="0"/>
              <a:t> Create a program that will convert 15 kg to g.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LET GRAM = 1000</a:t>
            </a:r>
          </a:p>
          <a:p>
            <a:pPr>
              <a:buNone/>
            </a:pPr>
            <a:r>
              <a:rPr lang="en-US" sz="4000" dirty="0" smtClean="0"/>
              <a:t>LET KG = 15</a:t>
            </a:r>
          </a:p>
          <a:p>
            <a:pPr>
              <a:buNone/>
            </a:pPr>
            <a:r>
              <a:rPr lang="en-US" sz="4000" dirty="0" smtClean="0"/>
              <a:t>LET RESULT = KG * GRAM</a:t>
            </a:r>
          </a:p>
          <a:p>
            <a:pPr>
              <a:buNone/>
            </a:pPr>
            <a:r>
              <a:rPr lang="en-US" sz="4000" dirty="0" smtClean="0"/>
              <a:t>PRINT RESULT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221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2</a:t>
            </a:r>
          </a:p>
          <a:p>
            <a:pPr>
              <a:buNone/>
            </a:pPr>
            <a:r>
              <a:rPr lang="en-US" sz="4000" dirty="0" smtClean="0"/>
              <a:t> Create a program that will convert 15 kg to g.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14600"/>
            <a:ext cx="62388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221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OUTPUT</a:t>
            </a:r>
          </a:p>
          <a:p>
            <a:pPr>
              <a:buNone/>
            </a:pPr>
            <a:r>
              <a:rPr lang="en-US" sz="4000" dirty="0" smtClean="0"/>
              <a:t> Create a program that will convert 15 kg to g.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14600"/>
            <a:ext cx="6286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90600" y="685800"/>
            <a:ext cx="7315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/>
              <a:t>ANSWER: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i="1" dirty="0" smtClean="0">
                <a:solidFill>
                  <a:srgbClr val="FF0000"/>
                </a:solidFill>
              </a:rPr>
              <a:t>VARIABLES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Animated_math_m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762000"/>
            <a:ext cx="4152900" cy="3270250"/>
          </a:xfrm>
          <a:prstGeom prst="rect">
            <a:avLst/>
          </a:prstGeom>
        </p:spPr>
      </p:pic>
      <p:pic>
        <p:nvPicPr>
          <p:cNvPr id="4" name="Picture 3" descr="algebra_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657600"/>
            <a:ext cx="3445329" cy="20097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cthankyou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506570" cy="3733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VARIABLES</a:t>
            </a:r>
            <a:endParaRPr lang="en-US" sz="4800" dirty="0"/>
          </a:p>
        </p:txBody>
      </p:sp>
      <p:pic>
        <p:nvPicPr>
          <p:cNvPr id="4" name="Picture 3" descr="coputype3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191000"/>
            <a:ext cx="2119313" cy="2119313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66800" y="1676400"/>
            <a:ext cx="7315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variable </a:t>
            </a:r>
            <a:r>
              <a:rPr lang="en-US" sz="4800" dirty="0" smtClean="0">
                <a:latin typeface="Californian FB" pitchFamily="18" charset="0"/>
                <a:cs typeface="Arabic Typesetting" pitchFamily="66" charset="-78"/>
              </a:rPr>
              <a:t>is a primary storage location that can hold different numeric or alphanumeric values. </a:t>
            </a:r>
            <a:endParaRPr kumimoji="0" lang="en-US" sz="6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putype3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191000"/>
            <a:ext cx="2119313" cy="2119313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14400" y="304800"/>
            <a:ext cx="7315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400" dirty="0" smtClean="0"/>
              <a:t>A </a:t>
            </a:r>
            <a:r>
              <a:rPr lang="en-US" sz="4400" i="1" dirty="0" smtClean="0">
                <a:solidFill>
                  <a:srgbClr val="FF0000"/>
                </a:solidFill>
              </a:rPr>
              <a:t>variable</a:t>
            </a:r>
            <a:r>
              <a:rPr lang="en-US" sz="4400" dirty="0" smtClean="0"/>
              <a:t> is like a small box that holds a value.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400" dirty="0" smtClean="0"/>
              <a:t>The value in the variable can change (that is why it is called a variable).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5240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1905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NUM1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r>
              <a:rPr lang="en-US" dirty="0" smtClean="0"/>
              <a:t> The following program prints the variable X to the screen: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PRINT 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the variable hasn't been assigned a number, the value of the variable is 0. So, the output of the program is: </a:t>
            </a:r>
          </a:p>
          <a:p>
            <a:pPr>
              <a:buNone/>
            </a:pPr>
            <a:r>
              <a:rPr lang="en-US" dirty="0" smtClean="0"/>
              <a:t>0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r>
              <a:rPr lang="en-US" dirty="0" smtClean="0"/>
              <a:t>This next program sets X to 15, and then prints the variable: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LET</a:t>
            </a:r>
            <a:r>
              <a:rPr lang="en-US" dirty="0" smtClean="0"/>
              <a:t> X = 15 </a:t>
            </a:r>
          </a:p>
          <a:p>
            <a:pPr>
              <a:buNone/>
            </a:pPr>
            <a:r>
              <a:rPr lang="en-US" dirty="0" smtClean="0"/>
              <a:t>PRINT 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time, the output 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15</a:t>
            </a:r>
            <a:endParaRPr lang="en-US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Variable names can have a combination of letters and numbers. The following are valid variables:</a:t>
            </a:r>
          </a:p>
          <a:p>
            <a:pPr>
              <a:buNone/>
            </a:pPr>
            <a:r>
              <a:rPr lang="en-US" sz="3600" dirty="0" err="1" smtClean="0"/>
              <a:t>intNum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VALUE</a:t>
            </a:r>
          </a:p>
          <a:p>
            <a:pPr>
              <a:buNone/>
            </a:pPr>
            <a:r>
              <a:rPr lang="en-US" sz="3600" dirty="0" smtClean="0"/>
              <a:t> num1</a:t>
            </a:r>
          </a:p>
          <a:p>
            <a:pPr>
              <a:buNone/>
            </a:pPr>
            <a:r>
              <a:rPr lang="en-US" sz="3600" dirty="0" smtClean="0"/>
              <a:t> sum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Also, you can use </a:t>
            </a:r>
            <a:r>
              <a:rPr lang="en-US" sz="4000" i="1" dirty="0" smtClean="0"/>
              <a:t>multiple </a:t>
            </a:r>
            <a:r>
              <a:rPr lang="en-US" sz="4000" dirty="0" smtClean="0"/>
              <a:t>variables in your program.</a:t>
            </a:r>
          </a:p>
          <a:p>
            <a:pPr>
              <a:buNone/>
            </a:pPr>
            <a:r>
              <a:rPr lang="en-US" sz="4000" dirty="0" smtClean="0"/>
              <a:t>LET X = 82</a:t>
            </a:r>
          </a:p>
          <a:p>
            <a:pPr>
              <a:buNone/>
            </a:pPr>
            <a:r>
              <a:rPr lang="en-US" sz="4000" dirty="0" smtClean="0"/>
              <a:t>LET Y = 101</a:t>
            </a:r>
          </a:p>
          <a:p>
            <a:pPr>
              <a:buNone/>
            </a:pPr>
            <a:r>
              <a:rPr lang="en-US" sz="4000" dirty="0" smtClean="0"/>
              <a:t>LET Z = 79</a:t>
            </a:r>
          </a:p>
          <a:p>
            <a:pPr>
              <a:buNone/>
            </a:pPr>
            <a:r>
              <a:rPr lang="en-US" sz="4000" dirty="0" smtClean="0"/>
              <a:t>PRINT X </a:t>
            </a:r>
          </a:p>
          <a:p>
            <a:pPr>
              <a:buNone/>
            </a:pPr>
            <a:r>
              <a:rPr lang="en-US" sz="4000" dirty="0" smtClean="0"/>
              <a:t>PRINT Y </a:t>
            </a:r>
          </a:p>
          <a:p>
            <a:pPr>
              <a:buNone/>
            </a:pPr>
            <a:r>
              <a:rPr lang="en-US" sz="4000" dirty="0" smtClean="0"/>
              <a:t>PRINT Z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543800" cy="4221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Output: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82</a:t>
            </a:r>
          </a:p>
          <a:p>
            <a:pPr>
              <a:buNone/>
            </a:pPr>
            <a:r>
              <a:rPr lang="en-US" sz="4000" dirty="0" smtClean="0"/>
              <a:t>101</a:t>
            </a:r>
          </a:p>
          <a:p>
            <a:pPr>
              <a:buNone/>
            </a:pPr>
            <a:r>
              <a:rPr lang="en-US" sz="4000" dirty="0" smtClean="0"/>
              <a:t>79</a:t>
            </a:r>
            <a:endParaRPr lang="en-US" sz="4000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343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VARIABLES</vt:lpstr>
      <vt:lpstr>Slide 4</vt:lpstr>
      <vt:lpstr>Slide 5</vt:lpstr>
      <vt:lpstr>Slide 6</vt:lpstr>
      <vt:lpstr>Slide 7</vt:lpstr>
      <vt:lpstr>Slide 8</vt:lpstr>
      <vt:lpstr>Slide 9</vt:lpstr>
      <vt:lpstr>EXPRESSIONS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calculator does it matter in which order you push the buttons?</dc:title>
  <dc:creator>user</dc:creator>
  <cp:lastModifiedBy>larajoe</cp:lastModifiedBy>
  <cp:revision>17</cp:revision>
  <dcterms:created xsi:type="dcterms:W3CDTF">2011-02-01T03:05:09Z</dcterms:created>
  <dcterms:modified xsi:type="dcterms:W3CDTF">2012-02-09T14:48:04Z</dcterms:modified>
</cp:coreProperties>
</file>