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08" r:id="rId3"/>
    <p:sldId id="310" r:id="rId4"/>
    <p:sldId id="311" r:id="rId5"/>
    <p:sldId id="31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65" autoAdjust="0"/>
    <p:restoredTop sz="94660"/>
  </p:normalViewPr>
  <p:slideViewPr>
    <p:cSldViewPr>
      <p:cViewPr varScale="1">
        <p:scale>
          <a:sx n="46" d="100"/>
          <a:sy n="46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B1953-DD9F-4703-918D-034E00CDC159}" type="datetimeFigureOut">
              <a:rPr lang="en-US" smtClean="0"/>
              <a:pPr/>
              <a:t>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84332-F242-40E9-94AA-B2AF40B6A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SAMPLE PROGRAM 1</a:t>
            </a:r>
          </a:p>
          <a:p>
            <a:pPr>
              <a:buNone/>
            </a:pPr>
            <a:r>
              <a:rPr lang="en-US" sz="3600" dirty="0" smtClean="0"/>
              <a:t>' Program that uses a variable</a:t>
            </a:r>
          </a:p>
          <a:p>
            <a:pPr>
              <a:buNone/>
            </a:pPr>
            <a:r>
              <a:rPr lang="en-US" sz="3600" dirty="0" smtClean="0"/>
              <a:t>LET NUM = 23.5 </a:t>
            </a:r>
          </a:p>
          <a:p>
            <a:pPr>
              <a:buNone/>
            </a:pPr>
            <a:r>
              <a:rPr lang="en-US" sz="3600" dirty="0" smtClean="0"/>
              <a:t>PRINT "The variable contains“, NUM</a:t>
            </a:r>
          </a:p>
          <a:p>
            <a:pPr>
              <a:buNone/>
            </a:pPr>
            <a:r>
              <a:rPr lang="en-US" sz="3600" dirty="0" smtClean="0"/>
              <a:t>END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SAMPLE PROGRAM 2</a:t>
            </a:r>
          </a:p>
          <a:p>
            <a:pPr>
              <a:buNone/>
            </a:pPr>
            <a:r>
              <a:rPr lang="en-US" sz="4000" dirty="0" smtClean="0"/>
              <a:t>' Program with a variable</a:t>
            </a:r>
          </a:p>
          <a:p>
            <a:pPr>
              <a:buNone/>
            </a:pPr>
            <a:r>
              <a:rPr lang="en-US" sz="4000" dirty="0" smtClean="0"/>
              <a:t>LET VALUE = 2 + 3 </a:t>
            </a:r>
          </a:p>
          <a:p>
            <a:pPr>
              <a:buNone/>
            </a:pPr>
            <a:r>
              <a:rPr lang="en-US" sz="4000" dirty="0" smtClean="0"/>
              <a:t>PRINT "The result is", VALUE</a:t>
            </a:r>
          </a:p>
          <a:p>
            <a:pPr>
              <a:buNone/>
            </a:pPr>
            <a:r>
              <a:rPr lang="en-US" sz="4000" dirty="0" smtClean="0"/>
              <a:t> END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SAMPLE PROGRAM 3</a:t>
            </a:r>
          </a:p>
          <a:p>
            <a:pPr>
              <a:buNone/>
            </a:pPr>
            <a:r>
              <a:rPr lang="en-US" sz="4000" dirty="0" smtClean="0"/>
              <a:t>' Arithmetic with Variables</a:t>
            </a:r>
          </a:p>
          <a:p>
            <a:pPr>
              <a:buNone/>
            </a:pPr>
            <a:r>
              <a:rPr lang="en-US" sz="4000" dirty="0" smtClean="0"/>
              <a:t>LET AGE = 23</a:t>
            </a:r>
          </a:p>
          <a:p>
            <a:pPr>
              <a:buNone/>
            </a:pPr>
            <a:r>
              <a:rPr lang="en-US" sz="2400" dirty="0" smtClean="0"/>
              <a:t> PRINT "You have lived more than", AGE * 365, " days" </a:t>
            </a:r>
          </a:p>
          <a:p>
            <a:pPr>
              <a:buNone/>
            </a:pPr>
            <a:r>
              <a:rPr lang="en-US" sz="4000" dirty="0" smtClean="0"/>
              <a:t>END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SAMPLE PROGRAM 4</a:t>
            </a:r>
          </a:p>
          <a:p>
            <a:pPr>
              <a:buNone/>
            </a:pPr>
            <a:r>
              <a:rPr lang="en-US" sz="4000" dirty="0" smtClean="0"/>
              <a:t>' Pounds to ounces</a:t>
            </a:r>
          </a:p>
          <a:p>
            <a:pPr>
              <a:buNone/>
            </a:pPr>
            <a:r>
              <a:rPr lang="en-US" sz="4000" dirty="0" smtClean="0"/>
              <a:t>LET POUNDS = 3 </a:t>
            </a:r>
          </a:p>
          <a:p>
            <a:pPr>
              <a:buNone/>
            </a:pPr>
            <a:r>
              <a:rPr lang="en-US" sz="2800" dirty="0" smtClean="0"/>
              <a:t>PRINT "The number of ounces is ", POUNDS * 16 </a:t>
            </a:r>
          </a:p>
          <a:p>
            <a:pPr>
              <a:buNone/>
            </a:pPr>
            <a:r>
              <a:rPr lang="en-US" sz="2800" dirty="0" smtClean="0"/>
              <a:t>PRINT "The number of pounds is ", POUNDS </a:t>
            </a:r>
          </a:p>
          <a:p>
            <a:pPr>
              <a:buNone/>
            </a:pPr>
            <a:r>
              <a:rPr lang="en-US" sz="4000" dirty="0" smtClean="0"/>
              <a:t>END</a:t>
            </a:r>
          </a:p>
          <a:p>
            <a:pPr>
              <a:buNone/>
            </a:pPr>
            <a:endParaRPr lang="en-US" sz="4000" dirty="0" smtClean="0"/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"/>
            <a:ext cx="75438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SAMPLE PROGRAM 5</a:t>
            </a:r>
          </a:p>
          <a:p>
            <a:pPr>
              <a:buNone/>
            </a:pPr>
            <a:r>
              <a:rPr lang="en-US" sz="2800" dirty="0" smtClean="0"/>
              <a:t>' 5280 feet per Mile </a:t>
            </a:r>
          </a:p>
          <a:p>
            <a:pPr>
              <a:buNone/>
            </a:pPr>
            <a:r>
              <a:rPr lang="en-US" sz="2800" dirty="0" smtClean="0"/>
              <a:t>' 1 yard per 3 feet </a:t>
            </a:r>
          </a:p>
          <a:p>
            <a:pPr>
              <a:buNone/>
            </a:pPr>
            <a:r>
              <a:rPr lang="en-US" sz="2800" dirty="0" smtClean="0"/>
              <a:t>' 12 inches per foot</a:t>
            </a:r>
          </a:p>
          <a:p>
            <a:pPr>
              <a:buNone/>
            </a:pPr>
            <a:r>
              <a:rPr lang="en-US" sz="2800" dirty="0" smtClean="0"/>
              <a:t> LET MILE = 5</a:t>
            </a:r>
          </a:p>
          <a:p>
            <a:pPr>
              <a:buNone/>
            </a:pPr>
            <a:r>
              <a:rPr lang="en-US" sz="2800" dirty="0" smtClean="0"/>
              <a:t> PRINT "Number of Miles", MILE </a:t>
            </a:r>
          </a:p>
          <a:p>
            <a:pPr>
              <a:buNone/>
            </a:pPr>
            <a:r>
              <a:rPr lang="en-US" sz="2800" dirty="0" smtClean="0"/>
              <a:t>PRINT "Number of Yards", MILE * 5280 / 3</a:t>
            </a:r>
          </a:p>
          <a:p>
            <a:pPr>
              <a:buNone/>
            </a:pPr>
            <a:r>
              <a:rPr lang="en-US" sz="2800" dirty="0" smtClean="0"/>
              <a:t> PRINT "Number of Feet", MILE * 5280</a:t>
            </a:r>
          </a:p>
          <a:p>
            <a:pPr>
              <a:buNone/>
            </a:pPr>
            <a:r>
              <a:rPr lang="en-US" sz="2800" dirty="0" smtClean="0"/>
              <a:t> PRINT "Number of Inches", MILE * 5280 * 12 </a:t>
            </a:r>
          </a:p>
          <a:p>
            <a:pPr>
              <a:buNone/>
            </a:pPr>
            <a:r>
              <a:rPr lang="en-US" sz="2800" dirty="0" smtClean="0"/>
              <a:t>PRINT "Number of Miles", MILE </a:t>
            </a:r>
          </a:p>
          <a:p>
            <a:pPr>
              <a:buNone/>
            </a:pPr>
            <a:r>
              <a:rPr lang="en-US" sz="2800" dirty="0" smtClean="0"/>
              <a:t>END</a:t>
            </a:r>
          </a:p>
        </p:txBody>
      </p:sp>
      <p:pic>
        <p:nvPicPr>
          <p:cNvPr id="4" name="Picture 3" descr="anpencil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724400"/>
            <a:ext cx="3505200" cy="169664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177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 calculator does it matter in which order you push the buttons?</dc:title>
  <dc:creator>user</dc:creator>
  <cp:lastModifiedBy>OLCA</cp:lastModifiedBy>
  <cp:revision>19</cp:revision>
  <dcterms:created xsi:type="dcterms:W3CDTF">2011-02-01T03:05:09Z</dcterms:created>
  <dcterms:modified xsi:type="dcterms:W3CDTF">2012-02-10T03:40:54Z</dcterms:modified>
</cp:coreProperties>
</file>